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3" r:id="rId9"/>
    <p:sldId id="265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6" d="100"/>
          <a:sy n="106" d="100"/>
        </p:scale>
        <p:origin x="73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19985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Tárolt eljárások</a:t>
            </a:r>
            <a:endParaRPr lang="hu-HU" dirty="0"/>
          </a:p>
        </p:txBody>
      </p:sp>
      <p:pic>
        <p:nvPicPr>
          <p:cNvPr id="5" name="Tartalom helye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3" y="1341702"/>
            <a:ext cx="5943600" cy="3996795"/>
          </a:xfrm>
        </p:spPr>
      </p:pic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6866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984" y="812548"/>
            <a:ext cx="1383325" cy="5308600"/>
          </a:xfrm>
        </p:spPr>
      </p:pic>
    </p:spTree>
    <p:extLst>
      <p:ext uri="{BB962C8B-B14F-4D97-AF65-F5344CB8AC3E}">
        <p14:creationId xmlns:p14="http://schemas.microsoft.com/office/powerpoint/2010/main" val="13575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4212" y="4705004"/>
            <a:ext cx="10521344" cy="2011680"/>
          </a:xfrm>
        </p:spPr>
        <p:txBody>
          <a:bodyPr/>
          <a:lstStyle/>
          <a:p>
            <a:r>
              <a:rPr lang="hu-HU" dirty="0" smtClean="0"/>
              <a:t>index</a:t>
            </a:r>
            <a:endParaRPr lang="hu-HU" dirty="0"/>
          </a:p>
        </p:txBody>
      </p:sp>
      <p:pic>
        <p:nvPicPr>
          <p:cNvPr id="7" name="Tartalom helye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369655"/>
            <a:ext cx="3487040" cy="41885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Tartalom helye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817" y="745936"/>
            <a:ext cx="6883739" cy="34436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09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4212" y="4705004"/>
            <a:ext cx="10521344" cy="2011680"/>
          </a:xfrm>
        </p:spPr>
        <p:txBody>
          <a:bodyPr/>
          <a:lstStyle/>
          <a:p>
            <a:r>
              <a:rPr lang="hu-HU" dirty="0" smtClean="0"/>
              <a:t>bejelentkezés</a:t>
            </a: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1" y="436824"/>
            <a:ext cx="3497091" cy="41669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Tartalom helye 5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556" y="832767"/>
            <a:ext cx="6858000" cy="34379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7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4212" y="4705004"/>
            <a:ext cx="10521344" cy="2011680"/>
          </a:xfrm>
        </p:spPr>
        <p:txBody>
          <a:bodyPr/>
          <a:lstStyle/>
          <a:p>
            <a:r>
              <a:rPr lang="hu-HU" dirty="0" smtClean="0"/>
              <a:t>termékek</a:t>
            </a:r>
            <a:endParaRPr lang="hu-HU" dirty="0"/>
          </a:p>
        </p:txBody>
      </p:sp>
      <p:pic>
        <p:nvPicPr>
          <p:cNvPr id="7" name="Tartalom helye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349136"/>
            <a:ext cx="3514576" cy="42394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Tartalom helye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525" y="910024"/>
            <a:ext cx="6857031" cy="34375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820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4212" y="4705004"/>
            <a:ext cx="10521344" cy="2011680"/>
          </a:xfrm>
        </p:spPr>
        <p:txBody>
          <a:bodyPr/>
          <a:lstStyle/>
          <a:p>
            <a:r>
              <a:rPr lang="hu-HU" dirty="0" smtClean="0"/>
              <a:t>Termék oldal</a:t>
            </a:r>
            <a:endParaRPr lang="hu-HU" dirty="0"/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271737"/>
            <a:ext cx="3546966" cy="42453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Tartalom helye 5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255" y="733612"/>
            <a:ext cx="6749302" cy="3372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714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4212" y="4705004"/>
            <a:ext cx="10521344" cy="2011680"/>
          </a:xfrm>
        </p:spPr>
        <p:txBody>
          <a:bodyPr/>
          <a:lstStyle/>
          <a:p>
            <a:r>
              <a:rPr lang="hu-HU" dirty="0" smtClean="0"/>
              <a:t>Kosár</a:t>
            </a:r>
            <a:endParaRPr lang="hu-HU" dirty="0"/>
          </a:p>
        </p:txBody>
      </p:sp>
      <p:pic>
        <p:nvPicPr>
          <p:cNvPr id="7" name="Tartalom helye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324197"/>
            <a:ext cx="3527832" cy="42174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Tartalom helye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996" y="720540"/>
            <a:ext cx="6766560" cy="34331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016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575463" y="1442258"/>
            <a:ext cx="3657600" cy="1371600"/>
          </a:xfrm>
        </p:spPr>
        <p:txBody>
          <a:bodyPr/>
          <a:lstStyle/>
          <a:p>
            <a:r>
              <a:rPr lang="hu-HU" dirty="0" err="1" smtClean="0"/>
              <a:t>github</a:t>
            </a:r>
            <a:endParaRPr lang="hu-HU" dirty="0"/>
          </a:p>
        </p:txBody>
      </p:sp>
      <p:pic>
        <p:nvPicPr>
          <p:cNvPr id="5" name="Tartalom helye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40" y="1172094"/>
            <a:ext cx="6899295" cy="4140747"/>
          </a:xfrm>
        </p:spPr>
      </p:pic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7575463" y="2966257"/>
            <a:ext cx="3657600" cy="2091267"/>
          </a:xfrm>
        </p:spPr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9462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Endpoint</a:t>
            </a:r>
            <a:r>
              <a:rPr lang="hu-HU" dirty="0" smtClean="0"/>
              <a:t> tesztelése</a:t>
            </a:r>
            <a:endParaRPr lang="hu-HU" dirty="0"/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3" y="947668"/>
            <a:ext cx="4937125" cy="3091002"/>
          </a:xfrm>
        </p:spPr>
      </p:pic>
      <p:pic>
        <p:nvPicPr>
          <p:cNvPr id="6" name="Tartalom helye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663" y="951791"/>
            <a:ext cx="4933950" cy="3082756"/>
          </a:xfrm>
        </p:spPr>
      </p:pic>
    </p:spTree>
    <p:extLst>
      <p:ext uri="{BB962C8B-B14F-4D97-AF65-F5344CB8AC3E}">
        <p14:creationId xmlns:p14="http://schemas.microsoft.com/office/powerpoint/2010/main" val="396205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Eddigi adatbázis</a:t>
            </a:r>
            <a:endParaRPr lang="hu-HU" dirty="0"/>
          </a:p>
        </p:txBody>
      </p:sp>
      <p:pic>
        <p:nvPicPr>
          <p:cNvPr id="7" name="Tartalom helye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3" y="1661894"/>
            <a:ext cx="4937125" cy="2246749"/>
          </a:xfrm>
        </p:spPr>
      </p:pic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u-HU" dirty="0" smtClean="0"/>
              <a:t>Megtervezett adatbázis</a:t>
            </a:r>
            <a:endParaRPr lang="hu-HU" dirty="0"/>
          </a:p>
        </p:txBody>
      </p:sp>
      <p:pic>
        <p:nvPicPr>
          <p:cNvPr id="8" name="Tartalom helye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075" y="1350044"/>
            <a:ext cx="4929188" cy="2854574"/>
          </a:xfrm>
        </p:spPr>
      </p:pic>
    </p:spTree>
    <p:extLst>
      <p:ext uri="{BB962C8B-B14F-4D97-AF65-F5344CB8AC3E}">
        <p14:creationId xmlns:p14="http://schemas.microsoft.com/office/powerpoint/2010/main" val="94222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30</TotalTime>
  <Words>15</Words>
  <Application>Microsoft Office PowerPoint</Application>
  <PresentationFormat>Szélesvásznú</PresentationFormat>
  <Paragraphs>10</Paragraphs>
  <Slides>11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11</vt:i4>
      </vt:variant>
    </vt:vector>
  </HeadingPairs>
  <TitlesOfParts>
    <vt:vector size="14" baseType="lpstr">
      <vt:lpstr>Century Gothic</vt:lpstr>
      <vt:lpstr>Wingdings 3</vt:lpstr>
      <vt:lpstr>Szelet</vt:lpstr>
      <vt:lpstr>PowerPoint-bemutató</vt:lpstr>
      <vt:lpstr>index</vt:lpstr>
      <vt:lpstr>bejelentkezés</vt:lpstr>
      <vt:lpstr>termékek</vt:lpstr>
      <vt:lpstr>Termék oldal</vt:lpstr>
      <vt:lpstr>Kosár</vt:lpstr>
      <vt:lpstr>github</vt:lpstr>
      <vt:lpstr>Endpoint tesztelése</vt:lpstr>
      <vt:lpstr>PowerPoint-bemutató</vt:lpstr>
      <vt:lpstr>Tárolt eljárások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User</dc:creator>
  <cp:lastModifiedBy>User</cp:lastModifiedBy>
  <cp:revision>4</cp:revision>
  <dcterms:created xsi:type="dcterms:W3CDTF">2025-03-03T01:00:25Z</dcterms:created>
  <dcterms:modified xsi:type="dcterms:W3CDTF">2025-03-03T01:30:45Z</dcterms:modified>
</cp:coreProperties>
</file>